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7" r:id="rId3"/>
    <p:sldId id="268" r:id="rId4"/>
    <p:sldId id="269" r:id="rId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03A45BA1-980A-4507-BE5A-5C1E7C2FFD8F}">
              <a:rPr lang="en-US"/>
              <a:pPr rtl="0"/>
              <a:t>24.08.2016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5A3416D-7FED-43BC-AA7C-D92DBA01ED64}">
              <a:rPr lang="en-US"/>
              <a:pPr rtl="0"/>
              <a:t>24.08.2016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F99945-0A15-4715-AB6C-F5E56CF20F70}">
              <a:rPr lang="en-US" smtClean="0"/>
              <a:pPr rtl="0"/>
              <a:t>24.08.2016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206" y="313508"/>
            <a:ext cx="9326880" cy="603069"/>
          </a:xfrm>
        </p:spPr>
        <p:txBody>
          <a:bodyPr rtlCol="0">
            <a:normAutofit/>
          </a:bodyPr>
          <a:lstStyle/>
          <a:p>
            <a:pPr rtl="0"/>
            <a:r>
              <a:rPr lang="ru" sz="1600" dirty="0" smtClean="0"/>
              <a:t>Муниципальное дошкольное образовательное учреждение детский сад № 6 «Золотая рыбка» г.Юрюзани Катав-Ивановского муниципального района</a:t>
            </a:r>
            <a:endParaRPr lang="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0137" y="5657671"/>
            <a:ext cx="6100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Второй этап «</a:t>
            </a:r>
            <a:r>
              <a:rPr lang="ru-RU" sz="3600" b="1" dirty="0" err="1" smtClean="0"/>
              <a:t>РостОК</a:t>
            </a:r>
            <a:r>
              <a:rPr lang="ru-RU" sz="3600" b="1" dirty="0" smtClean="0"/>
              <a:t> - </a:t>
            </a:r>
            <a:r>
              <a:rPr lang="en-US" sz="3600" b="1" dirty="0" err="1" smtClean="0"/>
              <a:t>Unik</a:t>
            </a:r>
            <a:r>
              <a:rPr lang="ru-RU" sz="3600" b="1" dirty="0" smtClean="0"/>
              <a:t>Ум»</a:t>
            </a:r>
            <a:endParaRPr lang="ru-RU" sz="3600" b="1" dirty="0"/>
          </a:p>
        </p:txBody>
      </p:sp>
      <p:pic>
        <p:nvPicPr>
          <p:cNvPr id="5" name="Picture 2" descr="F:\садик\P807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169" y="1199023"/>
            <a:ext cx="7488831" cy="43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 smtClean="0"/>
              <a:t>Праздник  </a:t>
            </a:r>
            <a:r>
              <a:rPr lang="ru-RU" b="1" dirty="0" smtClean="0"/>
              <a:t>в стиле средневековья</a:t>
            </a:r>
            <a:br>
              <a:rPr lang="ru-RU" b="1" dirty="0" smtClean="0"/>
            </a:b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 smtClean="0"/>
              <a:t>Тема </a:t>
            </a:r>
            <a:r>
              <a:rPr lang="ru-RU" sz="6400" b="1" dirty="0" smtClean="0"/>
              <a:t>праздника: спасти королевство, вернуть корону путем выполнения заданий.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/>
              <a:t>Персонажи: Ведущий, Король, Королева, </a:t>
            </a:r>
            <a:r>
              <a:rPr lang="ru-RU" sz="6400" b="1" dirty="0" smtClean="0"/>
              <a:t>Паж</a:t>
            </a:r>
            <a:endParaRPr lang="ru-RU" sz="6400" b="1" dirty="0" smtClean="0"/>
          </a:p>
          <a:p>
            <a:pPr rtl="0"/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1400" b="1" dirty="0" smtClean="0"/>
              <a:t>Для того, чтобы вернуть корону нам надо найти </a:t>
            </a:r>
            <a:r>
              <a:rPr lang="ru-RU" sz="1400" b="1" dirty="0" smtClean="0"/>
              <a:t>помощников </a:t>
            </a:r>
            <a:r>
              <a:rPr lang="ru-RU" sz="1400" b="1" dirty="0" smtClean="0"/>
              <a:t>и провести турнир, тролль оставил все задания для него. Если они сделают все правильно, то корона вернется в королевство, и мы будем спасены!</a:t>
            </a:r>
            <a:endParaRPr lang="en-US" sz="14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/>
          <a:srcRect t="6434" b="64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/>
          <a:srcRect t="6434" b="64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" dirty="0" smtClean="0"/>
              <a:t>Начало турнира</a:t>
            </a:r>
            <a:endParaRPr lang="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ru-RU" dirty="0" smtClean="0"/>
              <a:t>Просьба </a:t>
            </a:r>
            <a:r>
              <a:rPr lang="ru-RU" dirty="0" smtClean="0"/>
              <a:t>подданным занять места для выполнения заданий</a:t>
            </a:r>
          </a:p>
          <a:p>
            <a:pPr rtl="0"/>
            <a:endParaRPr lang="en-US" dirty="0"/>
          </a:p>
        </p:txBody>
      </p:sp>
      <p:pic>
        <p:nvPicPr>
          <p:cNvPr id="15" name="Рисунок 14" descr="DSC06033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 l="13315" r="13315"/>
          <a:stretch>
            <a:fillRect/>
          </a:stretch>
        </p:blipFill>
        <p:spPr/>
      </p:pic>
      <p:pic>
        <p:nvPicPr>
          <p:cNvPr id="16" name="Рисунок 15" descr="DSC06039.JP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13336" r="13336"/>
          <a:stretch>
            <a:fillRect/>
          </a:stretch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ru-RU" dirty="0" smtClean="0"/>
              <a:t>Физ. минутки в перерывах между выполнениями заданий. Участвуют все персонажи и дети</a:t>
            </a:r>
            <a:endParaRPr lang="en-US" dirty="0"/>
          </a:p>
        </p:txBody>
      </p:sp>
      <p:pic>
        <p:nvPicPr>
          <p:cNvPr id="18" name="Рисунок 17" descr="DSC06027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3336" r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66213" y="421594"/>
            <a:ext cx="2807924" cy="1885508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/>
              <a:t>Торжественное </a:t>
            </a:r>
            <a:r>
              <a:rPr lang="ru-RU" b="1" dirty="0" smtClean="0"/>
              <a:t>вручение дипломов и </a:t>
            </a:r>
            <a:r>
              <a:rPr lang="ru-RU" b="1" dirty="0" smtClean="0"/>
              <a:t>призов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>
          <a:xfrm>
            <a:off x="9118466" y="1975541"/>
            <a:ext cx="2286000" cy="324872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dirty="0" smtClean="0"/>
              <a:t>I </a:t>
            </a:r>
            <a:r>
              <a:rPr lang="ru-RU" dirty="0" smtClean="0"/>
              <a:t>степени – Иван Сикорский, Дарья </a:t>
            </a:r>
            <a:r>
              <a:rPr lang="ru-RU" dirty="0" err="1" smtClean="0"/>
              <a:t>Чинилова</a:t>
            </a:r>
            <a:r>
              <a:rPr lang="ru-RU" dirty="0" smtClean="0"/>
              <a:t> , Николай </a:t>
            </a:r>
            <a:r>
              <a:rPr lang="ru-RU" dirty="0" err="1" smtClean="0"/>
              <a:t>Н</a:t>
            </a:r>
            <a:r>
              <a:rPr lang="ru-RU" dirty="0" err="1" smtClean="0"/>
              <a:t>агорнов</a:t>
            </a:r>
            <a:r>
              <a:rPr lang="ru-RU" dirty="0" smtClean="0"/>
              <a:t>.</a:t>
            </a:r>
          </a:p>
          <a:p>
            <a:pPr rtl="0"/>
            <a:r>
              <a:rPr lang="en-US" dirty="0" smtClean="0"/>
              <a:t>II</a:t>
            </a:r>
            <a:r>
              <a:rPr lang="ru-RU" dirty="0" smtClean="0"/>
              <a:t> степени – Егор Пирогов, Ангелина </a:t>
            </a:r>
            <a:r>
              <a:rPr lang="ru-RU" dirty="0" err="1" smtClean="0"/>
              <a:t>Болышева</a:t>
            </a:r>
            <a:r>
              <a:rPr lang="ru-RU" dirty="0" smtClean="0"/>
              <a:t>, Гоша </a:t>
            </a:r>
            <a:r>
              <a:rPr lang="ru-RU" dirty="0" err="1" smtClean="0"/>
              <a:t>Мамыкин</a:t>
            </a:r>
            <a:r>
              <a:rPr lang="ru-RU" dirty="0" smtClean="0"/>
              <a:t>, Дарья </a:t>
            </a:r>
            <a:r>
              <a:rPr lang="ru-RU" dirty="0" err="1" smtClean="0"/>
              <a:t>Кочетова</a:t>
            </a:r>
            <a:r>
              <a:rPr lang="ru-RU" dirty="0" smtClean="0"/>
              <a:t>.</a:t>
            </a:r>
          </a:p>
          <a:p>
            <a:pPr rtl="0"/>
            <a:r>
              <a:rPr lang="en-US" dirty="0" smtClean="0"/>
              <a:t>III</a:t>
            </a:r>
            <a:r>
              <a:rPr lang="ru-RU" dirty="0" smtClean="0"/>
              <a:t> степени – Александр Потапов, Эмиль </a:t>
            </a:r>
            <a:r>
              <a:rPr lang="ru-RU" dirty="0" err="1" smtClean="0"/>
              <a:t>Тазетдинов</a:t>
            </a:r>
            <a:r>
              <a:rPr lang="ru-RU" dirty="0" smtClean="0"/>
              <a:t>, Егор Наумов.</a:t>
            </a:r>
          </a:p>
          <a:p>
            <a:pPr rtl="0"/>
            <a:endParaRPr lang="en-US" dirty="0"/>
          </a:p>
        </p:txBody>
      </p:sp>
      <p:pic>
        <p:nvPicPr>
          <p:cNvPr id="14" name="Рисунок 13" descr="DSC06044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125" r="18125"/>
          <a:stretch>
            <a:fillRect/>
          </a:stretch>
        </p:blipFill>
        <p:spPr/>
      </p:pic>
      <p:pic>
        <p:nvPicPr>
          <p:cNvPr id="16" name="Рисунок 15" descr="DSC06360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291" r="1291"/>
          <a:stretch>
            <a:fillRect/>
          </a:stretch>
        </p:blipFill>
        <p:spPr/>
      </p:pic>
      <p:pic>
        <p:nvPicPr>
          <p:cNvPr id="19" name="Рисунок 18" descr="DSC06355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55</TotalTime>
  <Words>151</Words>
  <PresentationFormat>Произвольный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tf03431377</vt:lpstr>
      <vt:lpstr>Муниципальное дошкольное образовательное учреждение детский сад № 6 «Золотая рыбка» г.Юрюзани Катав-Ивановского муниципального района</vt:lpstr>
      <vt:lpstr>Праздник  в стиле средневековья </vt:lpstr>
      <vt:lpstr>Начало турнира</vt:lpstr>
      <vt:lpstr>Торжественное вручение дипломов и призов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 6 «Золотая рыбка» г.Юрюзани Катав-Ивановского муниципального района</dc:title>
  <dc:creator>Марина</dc:creator>
  <cp:lastModifiedBy>Марина</cp:lastModifiedBy>
  <cp:revision>7</cp:revision>
  <dcterms:created xsi:type="dcterms:W3CDTF">2017-03-14T05:16:15Z</dcterms:created>
  <dcterms:modified xsi:type="dcterms:W3CDTF">2017-03-14T06:12:14Z</dcterms:modified>
</cp:coreProperties>
</file>